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750"/>
    <a:srgbClr val="13637C"/>
    <a:srgbClr val="1791D0"/>
    <a:srgbClr val="33B7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76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7F99F-6392-4CDD-A8D5-9EE7A3C62BF5}" type="datetimeFigureOut">
              <a:rPr lang="en-IN" smtClean="0"/>
              <a:t>17-09-2024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9039CE-C19B-4F42-9440-1E30E323F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7901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9039CE-C19B-4F42-9440-1E30E323FCCE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964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CAB4A-B140-41D0-8865-62DFF976C5CE}" type="datetimeFigureOut">
              <a:rPr lang="en-US" smtClean="0"/>
              <a:pPr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A0B2A-94B5-466B-8F0A-7F727560B4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assagencies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 rot="16200000">
            <a:off x="2184595" y="4457700"/>
            <a:ext cx="2514600" cy="6858000"/>
          </a:xfrm>
          <a:prstGeom prst="rtTriangle">
            <a:avLst/>
          </a:prstGeom>
          <a:solidFill>
            <a:srgbClr val="1791D0"/>
          </a:solidFill>
          <a:ln>
            <a:noFill/>
          </a:ln>
          <a:effectLst>
            <a:outerShdw blurRad="190500" dist="381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>
            <a:off x="0" y="6934200"/>
            <a:ext cx="2438400" cy="2209800"/>
          </a:xfrm>
          <a:prstGeom prst="rtTriangle">
            <a:avLst/>
          </a:prstGeom>
          <a:solidFill>
            <a:srgbClr val="13637C"/>
          </a:solidFill>
          <a:ln>
            <a:noFill/>
          </a:ln>
          <a:effectLst>
            <a:outerShdw blurRad="190500" dist="38100" dir="16200000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rot="10800000">
            <a:off x="4533900" y="0"/>
            <a:ext cx="2362200" cy="4800600"/>
          </a:xfrm>
          <a:prstGeom prst="rtTriangle">
            <a:avLst/>
          </a:prstGeom>
          <a:solidFill>
            <a:srgbClr val="33B7C6"/>
          </a:solidFill>
          <a:ln>
            <a:noFill/>
          </a:ln>
          <a:effectLst>
            <a:outerShdw blurRad="190500" dist="38100" dir="10800000" algn="r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5400000">
            <a:off x="1654715" y="-1692814"/>
            <a:ext cx="3460061" cy="6845690"/>
          </a:xfrm>
          <a:prstGeom prst="rtTriangle">
            <a:avLst/>
          </a:prstGeom>
          <a:solidFill>
            <a:srgbClr val="053750"/>
          </a:solidFill>
          <a:ln>
            <a:noFill/>
          </a:ln>
          <a:effectLst>
            <a:outerShdw blurRad="190500" dist="38100" dir="5400000" algn="t" rotWithShape="0">
              <a:prstClr val="black">
                <a:alpha val="4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2895" y="79109"/>
            <a:ext cx="42929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pperplate Gothic Light" pitchFamily="34" charset="0"/>
              </a:rPr>
              <a:t>FULLY AUTOMATIC CRYOSTAT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5200" y="2974955"/>
            <a:ext cx="3505201" cy="1537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Glass Agencies are manufacturer of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Fully Automatic Cryostat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erose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</a:t>
            </a:r>
            <a:r>
              <a:rPr lang="en-US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8905EF-0E3B-DC7A-835A-021F8E2BAF0F}"/>
              </a:ext>
            </a:extLst>
          </p:cNvPr>
          <p:cNvSpPr txBox="1"/>
          <p:nvPr/>
        </p:nvSpPr>
        <p:spPr>
          <a:xfrm>
            <a:off x="59323" y="4723699"/>
            <a:ext cx="64938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Specification: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 sectioning with motorized feed drive.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Fast freezing cooling shelf -45°C.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Dual compressor touch control display.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Manufacturer Glass Agencies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Brand  EROSE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thickness 1µm-100µm.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Adjustable sectioning speed &amp; retraction Disposable holder with anti roll plate.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Weekly programmable start &amp; stop time.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1EA147-F773-DE38-BB39-BE11633FF677}"/>
              </a:ext>
            </a:extLst>
          </p:cNvPr>
          <p:cNvSpPr/>
          <p:nvPr/>
        </p:nvSpPr>
        <p:spPr>
          <a:xfrm>
            <a:off x="2133600" y="7652652"/>
            <a:ext cx="48006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5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GLASS AGENCIES</a:t>
            </a:r>
          </a:p>
          <a:p>
            <a:pPr algn="r"/>
            <a:r>
              <a:rPr lang="it-IT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5309, Anaj Mandi, Ambala Cantt. 133001 (Haryana) INDIA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Office : +91 89304-07858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Mobile : +91 98968-07858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 : 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glassagencies@gmail.com</a:t>
            </a:r>
            <a:endParaRPr lang="en-US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Website : www.glassagencies.com</a:t>
            </a:r>
          </a:p>
        </p:txBody>
      </p:sp>
      <p:pic>
        <p:nvPicPr>
          <p:cNvPr id="7" name="Picture 6" descr="G:\Song\BUSINESS\LOGO\All logo 3.png">
            <a:extLst>
              <a:ext uri="{FF2B5EF4-FFF2-40B4-BE49-F238E27FC236}">
                <a16:creationId xmlns:a16="http://schemas.microsoft.com/office/drawing/2014/main" id="{14099599-5F47-9DB9-C8A3-4F27632CD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578496"/>
            <a:ext cx="3657600" cy="515184"/>
          </a:xfrm>
          <a:prstGeom prst="rect">
            <a:avLst/>
          </a:prstGeom>
          <a:noFill/>
        </p:spPr>
      </p:pic>
      <p:pic>
        <p:nvPicPr>
          <p:cNvPr id="4" name="Picture 3" descr="A machine with a screen and a display&#10;&#10;Description automatically generated">
            <a:extLst>
              <a:ext uri="{FF2B5EF4-FFF2-40B4-BE49-F238E27FC236}">
                <a16:creationId xmlns:a16="http://schemas.microsoft.com/office/drawing/2014/main" id="{5D660B37-80E2-CD46-3440-B1214B9ADB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" y="1859488"/>
            <a:ext cx="2660724" cy="26208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300" endPos="38500" dist="50800" dir="5400000" sy="-100000" algn="bl" rotWithShape="0"/>
          </a:effectLst>
        </p:spPr>
      </p:pic>
      <p:pic>
        <p:nvPicPr>
          <p:cNvPr id="16" name="Picture 15" descr="A white machine with a glass top&#10;&#10;Description automatically generated">
            <a:extLst>
              <a:ext uri="{FF2B5EF4-FFF2-40B4-BE49-F238E27FC236}">
                <a16:creationId xmlns:a16="http://schemas.microsoft.com/office/drawing/2014/main" id="{CD137E06-B0AC-F7E0-7666-B2B8433AFB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9227" y="-29677"/>
            <a:ext cx="2301669" cy="26690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  <a:reflection blurRad="6350" stA="50000" endA="275" endPos="40000" dist="1016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262491</TotalTime>
  <Words>107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Copperplate Gothic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Tiger</dc:creator>
  <cp:lastModifiedBy>ADMIN</cp:lastModifiedBy>
  <cp:revision>35</cp:revision>
  <dcterms:created xsi:type="dcterms:W3CDTF">2019-03-28T07:24:12Z</dcterms:created>
  <dcterms:modified xsi:type="dcterms:W3CDTF">2024-09-17T12:11:21Z</dcterms:modified>
</cp:coreProperties>
</file>